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64" r:id="rId4"/>
    <p:sldId id="260" r:id="rId5"/>
    <p:sldId id="261" r:id="rId6"/>
    <p:sldId id="262" r:id="rId7"/>
    <p:sldId id="274" r:id="rId8"/>
    <p:sldId id="275" r:id="rId9"/>
    <p:sldId id="276" r:id="rId10"/>
    <p:sldId id="268" r:id="rId11"/>
    <p:sldId id="277" r:id="rId12"/>
    <p:sldId id="270" r:id="rId13"/>
    <p:sldId id="278" r:id="rId14"/>
    <p:sldId id="279" r:id="rId15"/>
    <p:sldId id="280" r:id="rId16"/>
    <p:sldId id="269" r:id="rId17"/>
    <p:sldId id="281" r:id="rId18"/>
    <p:sldId id="282" r:id="rId19"/>
  </p:sldIdLst>
  <p:sldSz cx="9144000" cy="5143500" type="screen16x9"/>
  <p:notesSz cx="6858000" cy="9144000"/>
  <p:embeddedFontLst>
    <p:embeddedFont>
      <p:font typeface="Futura" pitchFamily="34" charset="0"/>
      <p:bold r:id="rId21"/>
    </p:embeddedFont>
    <p:embeddedFont>
      <p:font typeface="Futura-Normal" pitchFamily="2" charset="0"/>
      <p:regular r:id="rId22"/>
    </p:embeddedFont>
    <p:embeddedFont>
      <p:font typeface="Webdings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Futura (Light)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4C8BA"/>
    <a:srgbClr val="D4F0EC"/>
    <a:srgbClr val="7BC8C8"/>
    <a:srgbClr val="A5DFD7"/>
    <a:srgbClr val="80D3C8"/>
    <a:srgbClr val="80C8C8"/>
    <a:srgbClr val="A9E1D9"/>
    <a:srgbClr val="B5E5DE"/>
    <a:srgbClr val="A0D0A9"/>
    <a:srgbClr val="85CB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77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AF7A-0BA2-4D3D-BA56-FD3438CD291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27CC6-96B6-4153-8A7B-C157689D3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7CC6-96B6-4153-8A7B-C157689D35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884368" y="134511"/>
            <a:ext cx="1187624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100" spc="12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 (Light)" pitchFamily="34" charset="0"/>
              </a:rPr>
              <a:t>www.p5.hu</a:t>
            </a:r>
            <a:endParaRPr lang="en-US" sz="900" spc="12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 (Light)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5_logo_RGB_1024x45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87756" y="51470"/>
            <a:ext cx="2120748" cy="93610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97"/>
            <a:ext cx="6563072" cy="857250"/>
          </a:xfrm>
        </p:spPr>
        <p:txBody>
          <a:bodyPr>
            <a:normAutofit/>
          </a:bodyPr>
          <a:lstStyle>
            <a:lvl1pPr>
              <a:defRPr sz="3600">
                <a:latin typeface="PF Catalog Ligh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5_logo_RGB_1024x45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87756" y="51470"/>
            <a:ext cx="2120748" cy="93610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E23E-A8C7-4E50-A5E4-B77326F41BEB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941B1-101F-40D4-B2E6-CEA0411EB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_logo_RGB_2408x2408.png"/>
          <p:cNvPicPr>
            <a:picLocks noChangeAspect="1"/>
          </p:cNvPicPr>
          <p:nvPr/>
        </p:nvPicPr>
        <p:blipFill>
          <a:blip r:embed="rId3" cstate="print"/>
          <a:srcRect t="30400" b="30400"/>
          <a:stretch>
            <a:fillRect/>
          </a:stretch>
        </p:blipFill>
        <p:spPr>
          <a:xfrm>
            <a:off x="902201" y="1133189"/>
            <a:ext cx="7339599" cy="2877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6022" r="6379"/>
          <a:stretch>
            <a:fillRect/>
          </a:stretch>
        </p:blipFill>
        <p:spPr bwMode="auto">
          <a:xfrm>
            <a:off x="647564" y="51750"/>
            <a:ext cx="784887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105437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Futura" pitchFamily="34" charset="0"/>
                <a:sym typeface="Webdings"/>
              </a:rPr>
              <a:t></a:t>
            </a:r>
            <a:r>
              <a:rPr lang="en-US" sz="3200" b="1" dirty="0" smtClean="0">
                <a:latin typeface="Futura" pitchFamily="34" charset="0"/>
              </a:rPr>
              <a:t>The next generation of multi-channel, DIN Rail mountable, window shading controller for motorized window coverings, awnings and projector screens</a:t>
            </a:r>
          </a:p>
        </p:txBody>
      </p:sp>
      <p:pic>
        <p:nvPicPr>
          <p:cNvPr id="3" name="Picture 2" descr="FNIP-6x2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9" y="195486"/>
            <a:ext cx="2933384" cy="1956201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456223"/>
            <a:ext cx="597666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F</a:t>
            </a:r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NIP-4xSH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Ethernet Window Shading Controller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2" name="Picture 11" descr="re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3780000"/>
            <a:ext cx="1162025" cy="1080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6022" r="6379"/>
          <a:stretch>
            <a:fillRect/>
          </a:stretch>
        </p:blipFill>
        <p:spPr bwMode="auto">
          <a:xfrm>
            <a:off x="647564" y="51470"/>
            <a:ext cx="784887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165831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Futura" pitchFamily="34" charset="0"/>
                <a:sym typeface="Webdings"/>
              </a:rPr>
              <a:t></a:t>
            </a:r>
            <a:r>
              <a:rPr lang="en-US" sz="3200" b="1" dirty="0" smtClean="0">
                <a:latin typeface="Futura" pitchFamily="34" charset="0"/>
              </a:rPr>
              <a:t>Multi channel, DIN Rail mountable, heavy-duty relay module, for switching any load types</a:t>
            </a:r>
          </a:p>
        </p:txBody>
      </p:sp>
      <p:pic>
        <p:nvPicPr>
          <p:cNvPr id="3" name="Picture 2" descr="FNIP-6x2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9" y="195486"/>
            <a:ext cx="2933384" cy="1956200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456223"/>
            <a:ext cx="597666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F</a:t>
            </a:r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N485-8x16A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Bus Relay Switch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2" name="Picture 11" descr="re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95886"/>
            <a:ext cx="1143985" cy="1080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211710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Futura" pitchFamily="34" charset="0"/>
                <a:sym typeface="Webdings"/>
              </a:rPr>
              <a:t></a:t>
            </a:r>
            <a:r>
              <a:rPr lang="en-US" sz="3200" b="1" dirty="0" smtClean="0">
                <a:latin typeface="Futura" pitchFamily="34" charset="0"/>
              </a:rPr>
              <a:t>Multi-channel, DIN Rail mountable, FN485 bus smart dimmer, for all load types and power consumption monitoring</a:t>
            </a:r>
          </a:p>
        </p:txBody>
      </p:sp>
      <p:pic>
        <p:nvPicPr>
          <p:cNvPr id="3" name="Picture 2" descr="FNIP-6x2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9" y="195486"/>
            <a:ext cx="2933384" cy="1956200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456223"/>
            <a:ext cx="597666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F</a:t>
            </a:r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N485-6x2AD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Bus Smart Dimmer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2" name="Picture 11" descr="re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95886"/>
            <a:ext cx="1724038" cy="1080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139702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Futura" pitchFamily="34" charset="0"/>
                <a:sym typeface="Webdings"/>
              </a:rPr>
              <a:t></a:t>
            </a:r>
            <a:r>
              <a:rPr lang="en-US" sz="3200" b="1" dirty="0" smtClean="0">
                <a:latin typeface="Futura" pitchFamily="34" charset="0"/>
              </a:rPr>
              <a:t>Multi-channel, DIN Rail Mountable, FN485 bus 0-10V analog output module, for dimming fluorescents and low-voltage LEDs</a:t>
            </a:r>
          </a:p>
        </p:txBody>
      </p:sp>
      <p:pic>
        <p:nvPicPr>
          <p:cNvPr id="3" name="Picture 2" descr="FNIP-6x2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9" y="195486"/>
            <a:ext cx="2933384" cy="1956200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456223"/>
            <a:ext cx="597666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F</a:t>
            </a:r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N485-4x0-10V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Bus Low Voltage LED Dimmer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2" name="Picture 11" descr="re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3780000"/>
            <a:ext cx="1105026" cy="1080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6022" r="6379"/>
          <a:stretch>
            <a:fillRect/>
          </a:stretch>
        </p:blipFill>
        <p:spPr bwMode="auto">
          <a:xfrm>
            <a:off x="647564" y="51750"/>
            <a:ext cx="7848872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105437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Futura" pitchFamily="34" charset="0"/>
                <a:sym typeface="Webdings"/>
              </a:rPr>
              <a:t></a:t>
            </a:r>
            <a:r>
              <a:rPr lang="en-US" sz="3200" b="1" dirty="0" smtClean="0">
                <a:latin typeface="Futura" pitchFamily="34" charset="0"/>
              </a:rPr>
              <a:t>Multi-channel, DIN Rail mountable, FN485 bus window shading controller, for motorized window coverings, awnings and projector screens</a:t>
            </a:r>
          </a:p>
        </p:txBody>
      </p:sp>
      <p:pic>
        <p:nvPicPr>
          <p:cNvPr id="3" name="Picture 2" descr="FNIP-6x2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9" y="195486"/>
            <a:ext cx="2933384" cy="1956200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456223"/>
            <a:ext cx="597666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F</a:t>
            </a:r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N485-4xSH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Bus Window Shading Controller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2" name="Picture 11" descr="re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3780000"/>
            <a:ext cx="1162025" cy="1080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923678"/>
            <a:ext cx="46085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www.p5.hu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3" name="Picture 2" descr="qrcode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392" y="4155926"/>
            <a:ext cx="765785" cy="765785"/>
          </a:xfrm>
          <a:prstGeom prst="rect">
            <a:avLst/>
          </a:prstGeo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2685" y="171055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utura" pitchFamily="34" charset="0"/>
              </a:rPr>
              <a:t>In 2014, we expand our portfolio with KNX products.</a:t>
            </a:r>
            <a:endParaRPr lang="en-US" sz="3200" b="1" dirty="0">
              <a:latin typeface="Futu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677" y="843558"/>
            <a:ext cx="154766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KNX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915566"/>
            <a:ext cx="1925690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FNIP-6x2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1" y="3147724"/>
            <a:ext cx="2645354" cy="1764121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1457365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utura" pitchFamily="34" charset="0"/>
              </a:rPr>
              <a:t>Simple configuration and control via our free mobile app.</a:t>
            </a:r>
          </a:p>
          <a:p>
            <a:endParaRPr lang="en-US" sz="3200" b="1" dirty="0" smtClean="0">
              <a:latin typeface="Futura" pitchFamily="34" charset="0"/>
            </a:endParaRPr>
          </a:p>
          <a:p>
            <a:r>
              <a:rPr lang="en-US" sz="3200" b="1" dirty="0" smtClean="0">
                <a:latin typeface="Futura" pitchFamily="34" charset="0"/>
              </a:rPr>
              <a:t>New opportunities in a changing environment.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521261"/>
            <a:ext cx="154766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DIY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593269"/>
            <a:ext cx="1925690" cy="19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phone_sce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3276" y="2355726"/>
            <a:ext cx="1294250" cy="257175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594000"/>
            <a:ext cx="1925691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87824" y="149163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utura" pitchFamily="34" charset="0"/>
              </a:rPr>
              <a:t>We offer OEM and ODM services.</a:t>
            </a:r>
          </a:p>
        </p:txBody>
      </p:sp>
      <p:pic>
        <p:nvPicPr>
          <p:cNvPr id="9" name="Picture 8" descr="FNIP-6x2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147724"/>
            <a:ext cx="2645356" cy="1764121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99792" y="555526"/>
            <a:ext cx="35283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OEM/ODM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314781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utura" pitchFamily="34" charset="0"/>
              </a:rPr>
              <a:t>Sell our products under your own brand name.</a:t>
            </a: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15816" y="1635646"/>
            <a:ext cx="57606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Futura" pitchFamily="34" charset="0"/>
              </a:rPr>
              <a:t>Minimize you energy footprint.</a:t>
            </a:r>
          </a:p>
          <a:p>
            <a:endParaRPr lang="en-US" sz="2400" b="1" dirty="0" smtClean="0">
              <a:latin typeface="Futura" pitchFamily="34" charset="0"/>
            </a:endParaRPr>
          </a:p>
          <a:p>
            <a:r>
              <a:rPr lang="en-US" sz="3200" b="1" dirty="0" smtClean="0">
                <a:latin typeface="Futura" pitchFamily="34" charset="0"/>
              </a:rPr>
              <a:t>Our newest smart dimmers provide real time energy consumption data.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594000"/>
            <a:ext cx="1925691" cy="19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FNIP-6x2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8646" y="3291830"/>
            <a:ext cx="2645354" cy="1764121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55776" y="555526"/>
            <a:ext cx="504056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Energy Metering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3" cstate="print"/>
          <a:srcRect l="8555" t="3935" r="9099" b="1771"/>
          <a:stretch>
            <a:fillRect/>
          </a:stretch>
        </p:blipFill>
        <p:spPr bwMode="auto">
          <a:xfrm>
            <a:off x="648000" y="43950"/>
            <a:ext cx="7848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139702"/>
            <a:ext cx="6408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Futura" pitchFamily="34" charset="0"/>
                <a:sym typeface="Webdings"/>
              </a:rPr>
              <a:t></a:t>
            </a:r>
            <a:r>
              <a:rPr lang="en-US" sz="3200" b="1" dirty="0" smtClean="0">
                <a:latin typeface="Futura" pitchFamily="34" charset="0"/>
              </a:rPr>
              <a:t>The next generation of multi-channel, DIN Rail mountable relay module, for centralized lighting and general purpose automation</a:t>
            </a:r>
          </a:p>
        </p:txBody>
      </p:sp>
      <p:pic>
        <p:nvPicPr>
          <p:cNvPr id="3" name="Picture 2" descr="FNIP-6x2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9" y="195486"/>
            <a:ext cx="2933384" cy="1956201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456223"/>
            <a:ext cx="597666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F</a:t>
            </a:r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NIP-8x10A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Ethernet Relay Switch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2" name="Picture 11" descr="re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95886"/>
            <a:ext cx="1143985" cy="1080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355726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Futura" pitchFamily="34" charset="0"/>
                <a:sym typeface="Webdings"/>
              </a:rPr>
              <a:t></a:t>
            </a:r>
            <a:r>
              <a:rPr lang="en-US" sz="3200" b="1" dirty="0" smtClean="0">
                <a:latin typeface="Futura" pitchFamily="34" charset="0"/>
              </a:rPr>
              <a:t>The next generation of multi-channel, DIN Rail mountable dimmer for all load types, with power consumption monitoring</a:t>
            </a:r>
          </a:p>
        </p:txBody>
      </p:sp>
      <p:pic>
        <p:nvPicPr>
          <p:cNvPr id="3" name="Picture 2" descr="FNIP-6x2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9" y="195486"/>
            <a:ext cx="2933384" cy="1956200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456223"/>
            <a:ext cx="597666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F</a:t>
            </a:r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NIP-6x2AD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Ethernet Smart Dimmer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2" name="Picture 11" descr="re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95886"/>
            <a:ext cx="1724038" cy="1080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355726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>
              <a:spcBef>
                <a:spcPts val="12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Futura" pitchFamily="34" charset="0"/>
                <a:sym typeface="Webdings"/>
              </a:rPr>
              <a:t></a:t>
            </a:r>
            <a:r>
              <a:rPr lang="en-US" sz="3200" b="1" dirty="0" smtClean="0">
                <a:latin typeface="Futura" pitchFamily="34" charset="0"/>
              </a:rPr>
              <a:t>The next generation of multi-channel, DIN Rail mountable dimmer, ideal for single color and RGB LED strips</a:t>
            </a:r>
          </a:p>
        </p:txBody>
      </p:sp>
      <p:pic>
        <p:nvPicPr>
          <p:cNvPr id="3" name="Picture 2" descr="FNIP-6x2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9" y="195486"/>
            <a:ext cx="2933384" cy="1956200"/>
          </a:xfrm>
          <a:prstGeom prst="rect">
            <a:avLst/>
          </a:prstGeom>
          <a:effectLst>
            <a:outerShdw blurRad="165100" dist="114300" dir="78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87824" y="456223"/>
            <a:ext cx="5976664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F</a:t>
            </a:r>
            <a:r>
              <a:rPr lang="en-US" sz="10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NIP-12xPWM</a:t>
            </a:r>
          </a:p>
          <a:p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utura-Normal" pitchFamily="2" charset="0"/>
              </a:rPr>
              <a:t>Ethernet Low Voltage LED Dimmer</a:t>
            </a:r>
            <a:endParaRPr lang="en-US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utura-Normal" pitchFamily="2" charset="0"/>
            </a:endParaRPr>
          </a:p>
        </p:txBody>
      </p:sp>
      <p:pic>
        <p:nvPicPr>
          <p:cNvPr id="12" name="Picture 11" descr="rel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3780000"/>
            <a:ext cx="1105026" cy="1080000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292</Words>
  <Application>Microsoft Office PowerPoint</Application>
  <PresentationFormat>On-screen Show (16:9)</PresentationFormat>
  <Paragraphs>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Futura</vt:lpstr>
      <vt:lpstr>Futura-Normal</vt:lpstr>
      <vt:lpstr>Webdings</vt:lpstr>
      <vt:lpstr>Calibri</vt:lpstr>
      <vt:lpstr>Futura (Light)</vt:lpstr>
      <vt:lpstr>PF Catalog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P5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P5 Kft.</dc:creator>
  <cp:lastModifiedBy>alex</cp:lastModifiedBy>
  <cp:revision>72</cp:revision>
  <dcterms:created xsi:type="dcterms:W3CDTF">2014-01-31T17:39:34Z</dcterms:created>
  <dcterms:modified xsi:type="dcterms:W3CDTF">2014-02-03T13:46:34Z</dcterms:modified>
</cp:coreProperties>
</file>